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73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612B932F-1E49-4AE1-8882-73F01B9546A3}"/>
    <pc:docChg chg="modSld">
      <pc:chgData name="Ellsworth, Tricia" userId="01d6a956-2361-406b-8257-931c99b3a1b5" providerId="ADAL" clId="{612B932F-1E49-4AE1-8882-73F01B9546A3}" dt="2023-08-31T21:34:43.081" v="5" actId="1076"/>
      <pc:docMkLst>
        <pc:docMk/>
      </pc:docMkLst>
      <pc:sldChg chg="modSp mod">
        <pc:chgData name="Ellsworth, Tricia" userId="01d6a956-2361-406b-8257-931c99b3a1b5" providerId="ADAL" clId="{612B932F-1E49-4AE1-8882-73F01B9546A3}" dt="2023-08-31T21:34:39.825" v="4" actId="1076"/>
        <pc:sldMkLst>
          <pc:docMk/>
          <pc:sldMk cId="3246323322" sldId="263"/>
        </pc:sldMkLst>
        <pc:picChg chg="mod">
          <ac:chgData name="Ellsworth, Tricia" userId="01d6a956-2361-406b-8257-931c99b3a1b5" providerId="ADAL" clId="{612B932F-1E49-4AE1-8882-73F01B9546A3}" dt="2023-08-31T21:34:39.825" v="4" actId="1076"/>
          <ac:picMkLst>
            <pc:docMk/>
            <pc:sldMk cId="3246323322" sldId="263"/>
            <ac:picMk id="3" creationId="{CF7DA7E3-3F17-4EF2-9E26-5EE84D8DB43D}"/>
          </ac:picMkLst>
        </pc:picChg>
      </pc:sldChg>
      <pc:sldChg chg="modSp mod">
        <pc:chgData name="Ellsworth, Tricia" userId="01d6a956-2361-406b-8257-931c99b3a1b5" providerId="ADAL" clId="{612B932F-1E49-4AE1-8882-73F01B9546A3}" dt="2023-08-31T21:34:43.081" v="5" actId="1076"/>
        <pc:sldMkLst>
          <pc:docMk/>
          <pc:sldMk cId="3574457576" sldId="273"/>
        </pc:sldMkLst>
        <pc:picChg chg="mod">
          <ac:chgData name="Ellsworth, Tricia" userId="01d6a956-2361-406b-8257-931c99b3a1b5" providerId="ADAL" clId="{612B932F-1E49-4AE1-8882-73F01B9546A3}" dt="2023-08-31T21:34:43.081" v="5" actId="1076"/>
          <ac:picMkLst>
            <pc:docMk/>
            <pc:sldMk cId="3574457576" sldId="273"/>
            <ac:picMk id="3" creationId="{3B56B65A-0FA0-5439-ECC8-A6927FFBDC7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0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4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2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5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93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4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9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1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6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038C89-C676-422E-BA78-0FDC90E4E0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FFD1D6-AA57-4959-A386-D09400B0EC7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396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AC520-C497-9D1B-D4FE-DCF24674EE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improve your speed &amp; accuracy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B2786-6867-A0AD-C0F0-ADD67027B0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CE8E-1355-4BC3-8032-CB3DA9032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03" y="-342571"/>
            <a:ext cx="10920788" cy="145075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7DA7E3-3F17-4EF2-9E26-5EE84D8DB4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23" t="24644" r="32778" b="23996"/>
          <a:stretch/>
        </p:blipFill>
        <p:spPr>
          <a:xfrm>
            <a:off x="2162165" y="69961"/>
            <a:ext cx="7496185" cy="618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32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2F9B-DE64-DDDE-1373-00C75320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56B65A-0FA0-5439-ECC8-A6927FFBDC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31" t="22836" r="33102" b="11112"/>
          <a:stretch/>
        </p:blipFill>
        <p:spPr>
          <a:xfrm>
            <a:off x="2939864" y="286603"/>
            <a:ext cx="6072055" cy="606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5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5190A-47F2-4655-8A8C-3CC7E2A8B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How to Complete Your Speed and </a:t>
            </a:r>
            <a:r>
              <a:rPr lang="en-US"/>
              <a:t>Accuracy Review Packet</a:t>
            </a:r>
          </a:p>
        </p:txBody>
      </p:sp>
    </p:spTree>
    <p:extLst>
      <p:ext uri="{BB962C8B-B14F-4D97-AF65-F5344CB8AC3E}">
        <p14:creationId xmlns:p14="http://schemas.microsoft.com/office/powerpoint/2010/main" val="8626601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17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How to improve your speed &amp; accuracy</vt:lpstr>
      <vt:lpstr>PowerPoint Presentation</vt:lpstr>
      <vt:lpstr>PowerPoint Presentation</vt:lpstr>
      <vt:lpstr>Complete How to Complete Your Speed and Accuracy Review Packet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improve your speed &amp; accuracy</dc:title>
  <dc:creator>Ellsworth, Tricia</dc:creator>
  <cp:lastModifiedBy>Ellsworth, Tricia</cp:lastModifiedBy>
  <cp:revision>1</cp:revision>
  <dcterms:created xsi:type="dcterms:W3CDTF">2023-08-31T21:33:43Z</dcterms:created>
  <dcterms:modified xsi:type="dcterms:W3CDTF">2023-08-31T21:34:44Z</dcterms:modified>
</cp:coreProperties>
</file>